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6" r:id="rId10"/>
    <p:sldId id="267" r:id="rId11"/>
    <p:sldId id="269" r:id="rId12"/>
    <p:sldId id="268" r:id="rId13"/>
    <p:sldId id="263" r:id="rId14"/>
    <p:sldId id="264" r:id="rId15"/>
    <p:sldId id="270" r:id="rId16"/>
    <p:sldId id="271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786081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«В гостях у сказки «Теремок» </a:t>
            </a:r>
            <a:r>
              <a:rPr lang="ru-RU" dirty="0" smtClean="0"/>
              <a:t>(средняя  </a:t>
            </a:r>
            <a:r>
              <a:rPr lang="ru-RU" dirty="0" smtClean="0"/>
              <a:t>группа)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3886200"/>
            <a:ext cx="5143536" cy="1752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Муниципальное бюджетное дошкольное образовательное учреждение   .</a:t>
            </a:r>
          </a:p>
          <a:p>
            <a:pPr algn="r"/>
            <a:r>
              <a:rPr lang="ru-RU" dirty="0" smtClean="0"/>
              <a:t>Проект составлен воспитателем Гавриловой Т.А.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SCN58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85728"/>
            <a:ext cx="3000396" cy="2250297"/>
          </a:xfrm>
        </p:spPr>
      </p:pic>
      <p:pic>
        <p:nvPicPr>
          <p:cNvPr id="2051" name="Picture 3" descr="F:\DSCN5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14289"/>
            <a:ext cx="3429655" cy="2571725"/>
          </a:xfrm>
          <a:prstGeom prst="rect">
            <a:avLst/>
          </a:prstGeom>
          <a:noFill/>
        </p:spPr>
      </p:pic>
      <p:pic>
        <p:nvPicPr>
          <p:cNvPr id="2052" name="Picture 4" descr="F:\DSCN58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000504"/>
            <a:ext cx="3390959" cy="2500330"/>
          </a:xfrm>
          <a:prstGeom prst="rect">
            <a:avLst/>
          </a:prstGeom>
          <a:noFill/>
        </p:spPr>
      </p:pic>
      <p:pic>
        <p:nvPicPr>
          <p:cNvPr id="2053" name="Picture 5" descr="F:\DSCN58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000504"/>
            <a:ext cx="3187185" cy="22860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2928934"/>
            <a:ext cx="6704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Д/и «Разрезные картинки по сказке «Колобок»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DSCN58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4068394" cy="2428892"/>
          </a:xfrm>
          <a:prstGeom prst="rect">
            <a:avLst/>
          </a:prstGeom>
          <a:noFill/>
        </p:spPr>
      </p:pic>
      <p:pic>
        <p:nvPicPr>
          <p:cNvPr id="4100" name="Picture 4" descr="F:\DSCN58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14620"/>
            <a:ext cx="2928958" cy="2527764"/>
          </a:xfrm>
          <a:prstGeom prst="rect">
            <a:avLst/>
          </a:prstGeom>
          <a:noFill/>
        </p:spPr>
      </p:pic>
      <p:pic>
        <p:nvPicPr>
          <p:cNvPr id="4101" name="Picture 5" descr="F:\DSCN58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000504"/>
            <a:ext cx="3524983" cy="26432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6314" y="2071678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Драматизация сказок «Теремок», «Курочка Ряба», «Репка»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IMG_20150713_09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060059" cy="2214578"/>
          </a:xfrm>
          <a:prstGeom prst="rect">
            <a:avLst/>
          </a:prstGeom>
          <a:noFill/>
        </p:spPr>
      </p:pic>
      <p:pic>
        <p:nvPicPr>
          <p:cNvPr id="3075" name="Picture 3" descr="F:\IMG_20150713_0929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714752"/>
            <a:ext cx="4607795" cy="27146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2786058"/>
            <a:ext cx="6784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Драматизация сказки «Теремок» для малышей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57232"/>
          </a:xfrm>
        </p:spPr>
        <p:txBody>
          <a:bodyPr>
            <a:normAutofit/>
          </a:bodyPr>
          <a:lstStyle/>
          <a:p>
            <a:r>
              <a:rPr lang="ru-RU" dirty="0" smtClean="0"/>
              <a:t>В работе с родителями: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686800" cy="314327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r>
              <a:rPr lang="ru-RU" dirty="0" smtClean="0"/>
              <a:t>консультации </a:t>
            </a:r>
            <a:r>
              <a:rPr lang="ru-RU" dirty="0"/>
              <a:t>для родителей: «Десять “почему” детям необходимо читать книжки», «Воспитание сказкой - радость встречи с книгой», «Книга в жизни ребенка»;</a:t>
            </a:r>
          </a:p>
          <a:p>
            <a:r>
              <a:rPr lang="ru-RU" dirty="0" smtClean="0"/>
              <a:t>анкеты </a:t>
            </a:r>
            <a:r>
              <a:rPr lang="ru-RU" dirty="0"/>
              <a:t>для родителей: «Сказка, в жизни Вашего ребенка»;</a:t>
            </a:r>
          </a:p>
          <a:p>
            <a:r>
              <a:rPr lang="ru-RU" dirty="0" smtClean="0"/>
              <a:t>консультирование </a:t>
            </a:r>
            <a:r>
              <a:rPr lang="ru-RU" dirty="0"/>
              <a:t>родителей по организации домашней библиотеке</a:t>
            </a:r>
          </a:p>
          <a:p>
            <a:r>
              <a:rPr lang="ru-RU" dirty="0" smtClean="0"/>
              <a:t>индивидуальные </a:t>
            </a:r>
            <a:r>
              <a:rPr lang="ru-RU" dirty="0"/>
              <a:t>беседы с родителями по вопросам семейного чтения.</a:t>
            </a:r>
          </a:p>
          <a:p>
            <a:endParaRPr lang="ru-RU" dirty="0"/>
          </a:p>
        </p:txBody>
      </p:sp>
      <p:pic>
        <p:nvPicPr>
          <p:cNvPr id="4" name="Содержимое 3" descr="DSCN59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9534" y="3976692"/>
            <a:ext cx="3238523" cy="2428892"/>
          </a:xfrm>
          <a:prstGeom prst="rect">
            <a:avLst/>
          </a:prstGeom>
        </p:spPr>
      </p:pic>
      <p:pic>
        <p:nvPicPr>
          <p:cNvPr id="1026" name="Picture 2" descr="G:\DCIM\110NIKON\DSCN5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736938" y="3906874"/>
            <a:ext cx="3214734" cy="2401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230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по совместной деятельности родителей и детей: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7239000" cy="459837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выставка рисунков «В гостях у сказки»;</a:t>
            </a:r>
          </a:p>
          <a:p>
            <a:r>
              <a:rPr lang="ru-RU" dirty="0" smtClean="0"/>
              <a:t> </a:t>
            </a:r>
            <a:r>
              <a:rPr lang="ru-RU" dirty="0"/>
              <a:t>привлечение родителей приобретение </a:t>
            </a:r>
            <a:r>
              <a:rPr lang="ru-RU" dirty="0" smtClean="0"/>
              <a:t>плоскостного</a:t>
            </a:r>
            <a:r>
              <a:rPr lang="ru-RU" dirty="0"/>
              <a:t>,  пальчикового театра по сказке  реализации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DSCN59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85860"/>
            <a:ext cx="6786609" cy="50899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428604"/>
            <a:ext cx="5450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Совместная работа родителей и детей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DSCN58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286280" cy="3214710"/>
          </a:xfrm>
          <a:prstGeom prst="rect">
            <a:avLst/>
          </a:prstGeom>
          <a:noFill/>
        </p:spPr>
      </p:pic>
      <p:pic>
        <p:nvPicPr>
          <p:cNvPr id="6147" name="Picture 3" descr="F:\DSCN5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1888" y="285729"/>
            <a:ext cx="4236392" cy="3176656"/>
          </a:xfrm>
          <a:prstGeom prst="rect">
            <a:avLst/>
          </a:prstGeom>
          <a:noFill/>
        </p:spPr>
      </p:pic>
      <p:pic>
        <p:nvPicPr>
          <p:cNvPr id="6148" name="Picture 4" descr="F:\DSCN59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714752"/>
            <a:ext cx="528641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Проект «В гостях у сказки «Теремок» позволяет решить проблему и реализовать поставленные задачи:</a:t>
            </a:r>
          </a:p>
          <a:p>
            <a:r>
              <a:rPr lang="ru-RU" dirty="0" smtClean="0"/>
              <a:t>у </a:t>
            </a:r>
            <a:r>
              <a:rPr lang="ru-RU" dirty="0"/>
              <a:t>детей возрос интерес к чтению художественной литературы;</a:t>
            </a:r>
          </a:p>
          <a:p>
            <a:r>
              <a:rPr lang="ru-RU" dirty="0" smtClean="0"/>
              <a:t> </a:t>
            </a:r>
            <a:r>
              <a:rPr lang="ru-RU" dirty="0"/>
              <a:t>дети познакомились со сказкой;</a:t>
            </a:r>
          </a:p>
          <a:p>
            <a:r>
              <a:rPr lang="ru-RU" dirty="0" smtClean="0"/>
              <a:t> </a:t>
            </a:r>
            <a:r>
              <a:rPr lang="ru-RU" dirty="0"/>
              <a:t>дети научились распознавать сказочных героев по иллюстрациям;</a:t>
            </a:r>
          </a:p>
          <a:p>
            <a:r>
              <a:rPr lang="ru-RU" dirty="0" smtClean="0"/>
              <a:t> </a:t>
            </a:r>
            <a:r>
              <a:rPr lang="ru-RU" dirty="0"/>
              <a:t>малыши научились отображать прочитанное в творческих работах;</a:t>
            </a:r>
          </a:p>
          <a:p>
            <a:r>
              <a:rPr lang="ru-RU" dirty="0" smtClean="0"/>
              <a:t> </a:t>
            </a:r>
            <a:r>
              <a:rPr lang="ru-RU" dirty="0"/>
              <a:t>увеличилось число родителей, читающих детям вслух;</a:t>
            </a:r>
          </a:p>
          <a:p>
            <a:r>
              <a:rPr lang="ru-RU" dirty="0" smtClean="0"/>
              <a:t> </a:t>
            </a:r>
            <a:r>
              <a:rPr lang="ru-RU" dirty="0"/>
              <a:t>чтение художественной литературы занимает одно из первых мест в семейном досуге;</a:t>
            </a:r>
          </a:p>
          <a:p>
            <a:r>
              <a:rPr lang="ru-RU" dirty="0" smtClean="0"/>
              <a:t> </a:t>
            </a:r>
            <a:r>
              <a:rPr lang="ru-RU" dirty="0"/>
              <a:t>повысился уровень мотивации семейного </a:t>
            </a:r>
            <a:r>
              <a:rPr lang="ru-RU" dirty="0" smtClean="0"/>
              <a:t>чтения.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58204" cy="6241446"/>
          </a:xfrm>
        </p:spPr>
        <p:txBody>
          <a:bodyPr/>
          <a:lstStyle/>
          <a:p>
            <a:r>
              <a:rPr lang="ru-RU" sz="3200" dirty="0"/>
              <a:t>Вид проекта: краткосрочный для детей </a:t>
            </a:r>
            <a:r>
              <a:rPr lang="ru-RU" sz="3200" dirty="0" smtClean="0"/>
              <a:t>средней группы</a:t>
            </a:r>
            <a:r>
              <a:rPr lang="ru-RU" sz="3200" dirty="0"/>
              <a:t>.</a:t>
            </a:r>
          </a:p>
          <a:p>
            <a:r>
              <a:rPr lang="ru-RU" sz="3200" dirty="0"/>
              <a:t>Продолжительность проекта: 2 недели.</a:t>
            </a:r>
          </a:p>
          <a:p>
            <a:r>
              <a:rPr lang="ru-RU" sz="3200" dirty="0"/>
              <a:t>Участники проекта: дети </a:t>
            </a:r>
            <a:r>
              <a:rPr lang="ru-RU" sz="3200" dirty="0" smtClean="0"/>
              <a:t>средней группы</a:t>
            </a:r>
            <a:r>
              <a:rPr lang="ru-RU" sz="3200" dirty="0"/>
              <a:t>, родители, воспитатели.</a:t>
            </a:r>
          </a:p>
          <a:p>
            <a:r>
              <a:rPr lang="ru-RU" sz="3200" dirty="0"/>
              <a:t>Образовательная область: </a:t>
            </a:r>
            <a:r>
              <a:rPr lang="ru-RU" sz="3200" dirty="0" smtClean="0"/>
              <a:t>познавательное, социально-коммуникативное, художественно-эстетическое развитие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373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Проблема: отсутствие интереса у детей к художественной литературе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401080" cy="4455496"/>
          </a:xfrm>
        </p:spPr>
        <p:txBody>
          <a:bodyPr>
            <a:noAutofit/>
          </a:bodyPr>
          <a:lstStyle/>
          <a:p>
            <a:r>
              <a:rPr lang="ru-RU" sz="2800" dirty="0"/>
              <a:t>Обоснование проблемы:</a:t>
            </a:r>
          </a:p>
          <a:p>
            <a:r>
              <a:rPr lang="ru-RU" sz="2800" dirty="0"/>
              <a:t>- недостаточно времени уделяется чтению детской литературы в домашних условиях;</a:t>
            </a:r>
          </a:p>
          <a:p>
            <a:r>
              <a:rPr lang="ru-RU" sz="2800" dirty="0"/>
              <a:t>- непонимание родителями значения чтения народных сказок в воспитании ребенка;</a:t>
            </a:r>
          </a:p>
          <a:p>
            <a:r>
              <a:rPr lang="ru-RU" sz="2800" dirty="0"/>
              <a:t>- интерес к книге подменяется просмотром телевизора и компьютерными играми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Развитие </a:t>
            </a:r>
            <a:r>
              <a:rPr lang="ru-RU" sz="3600" dirty="0"/>
              <a:t>речи детей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Закрепление и систематизация знаний детей о сказках. </a:t>
            </a:r>
            <a:endParaRPr lang="ru-RU" sz="3600" dirty="0" smtClean="0"/>
          </a:p>
          <a:p>
            <a:r>
              <a:rPr lang="ru-RU" sz="3600" dirty="0" smtClean="0"/>
              <a:t>Повышение </a:t>
            </a:r>
            <a:r>
              <a:rPr lang="ru-RU" sz="3600" dirty="0"/>
              <a:t>интереса родителей к чтению художественной литературы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Актуальность.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Как известно игра - ведущий вид деятельности детей дошкольного возраста, а театр - один из самых демократичных и доступных видов искусства, который позволяет решать многие актуальные проблемы педагогики и психологии.</a:t>
            </a:r>
          </a:p>
          <a:p>
            <a:r>
              <a:rPr lang="ru-RU" dirty="0" smtClean="0"/>
              <a:t>Театрализованные игры развивают эмоциональную сферу ребенка, заставляют его сочувствовать персонажам, кроме того позволяют формировать опыт социальных навыков поведения. Именно способность ребенка к подражанию любимому герою оказывает позитивное влияние на формирование качеств личности.</a:t>
            </a:r>
          </a:p>
          <a:p>
            <a:r>
              <a:rPr lang="ru-RU" dirty="0" smtClean="0"/>
              <a:t>О значении театрализованной деятельности, особенно в младшем дошкольном возрасте, в речевом развитии и говорить не приходится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100" dirty="0"/>
              <a:t>1. Образовательные:</a:t>
            </a:r>
          </a:p>
          <a:p>
            <a:r>
              <a:rPr lang="ru-RU" dirty="0"/>
              <a:t>создать необходимые условия для знакомства со сказками;</a:t>
            </a:r>
          </a:p>
          <a:p>
            <a:r>
              <a:rPr lang="ru-RU" dirty="0"/>
              <a:t>развивать познавательные способности ребенка, любознательность, творческое воображение, память, фантазию;</a:t>
            </a:r>
          </a:p>
          <a:p>
            <a:r>
              <a:rPr lang="ru-RU" dirty="0"/>
              <a:t>работать над звукопроизношением, развивать звуковую культуру речи детей;</a:t>
            </a:r>
          </a:p>
          <a:p>
            <a:r>
              <a:rPr lang="ru-RU" dirty="0"/>
              <a:t>формировать умение пересказывать сказки.</a:t>
            </a:r>
          </a:p>
          <a:p>
            <a:pPr>
              <a:buNone/>
            </a:pPr>
            <a:r>
              <a:rPr lang="ru-RU" sz="3100" dirty="0"/>
              <a:t>2. Развивающие:</a:t>
            </a:r>
          </a:p>
          <a:p>
            <a:r>
              <a:rPr lang="ru-RU" dirty="0"/>
              <a:t>развивать групповую сплоченность, самооценку детей.</a:t>
            </a:r>
          </a:p>
          <a:p>
            <a:pPr>
              <a:buNone/>
            </a:pPr>
            <a:r>
              <a:rPr lang="ru-RU" sz="3100" dirty="0"/>
              <a:t>3. Воспитательные:</a:t>
            </a:r>
          </a:p>
          <a:p>
            <a:r>
              <a:rPr lang="ru-RU" dirty="0"/>
              <a:t>воспитывать у детей уважение к самому себе и другим детям;</a:t>
            </a:r>
          </a:p>
          <a:p>
            <a:r>
              <a:rPr lang="ru-RU" dirty="0"/>
              <a:t>пробуждать интерес к сказкам.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Предполагаемый результат: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получение дополнительных знаний о сказках;</a:t>
            </a:r>
          </a:p>
          <a:p>
            <a:r>
              <a:rPr lang="ru-RU" dirty="0" smtClean="0"/>
              <a:t> </a:t>
            </a:r>
            <a:r>
              <a:rPr lang="ru-RU" dirty="0"/>
              <a:t>развитие у детей познавательной активности, творческих способностей, коммуникативных навыков;</a:t>
            </a:r>
          </a:p>
          <a:p>
            <a:r>
              <a:rPr lang="ru-RU" dirty="0" smtClean="0"/>
              <a:t> </a:t>
            </a:r>
            <a:r>
              <a:rPr lang="ru-RU" dirty="0"/>
              <a:t>организация выставки рисунков «В гостях у сказки»;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развитие детского художественного творчества.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Выполнение проекта.</a:t>
            </a:r>
            <a:br>
              <a:rPr lang="ru-RU" dirty="0" smtClean="0"/>
            </a:br>
            <a:r>
              <a:rPr lang="ru-RU" dirty="0" smtClean="0"/>
              <a:t>В работе с детьми: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4292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Беседа с детьми какие сказки вам читают родители</a:t>
            </a:r>
            <a:r>
              <a:rPr lang="en-US" dirty="0" smtClean="0"/>
              <a:t>;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чтение разных сказок;</a:t>
            </a:r>
          </a:p>
          <a:p>
            <a:r>
              <a:rPr lang="ru-RU" dirty="0" smtClean="0"/>
              <a:t> </a:t>
            </a:r>
            <a:r>
              <a:rPr lang="ru-RU" dirty="0"/>
              <a:t>беседы о сказках;</a:t>
            </a:r>
          </a:p>
          <a:p>
            <a:r>
              <a:rPr lang="ru-RU" dirty="0" smtClean="0"/>
              <a:t> </a:t>
            </a:r>
            <a:r>
              <a:rPr lang="ru-RU" dirty="0"/>
              <a:t>пересказ прочитанных сказок и их инсценировка;</a:t>
            </a:r>
          </a:p>
          <a:p>
            <a:r>
              <a:rPr lang="ru-RU" dirty="0" smtClean="0"/>
              <a:t> </a:t>
            </a:r>
            <a:r>
              <a:rPr lang="ru-RU" dirty="0"/>
              <a:t>рассматривание иллюстраций художников к сказкам;</a:t>
            </a:r>
          </a:p>
          <a:p>
            <a:r>
              <a:rPr lang="ru-RU" dirty="0" smtClean="0"/>
              <a:t>загадки </a:t>
            </a:r>
            <a:r>
              <a:rPr lang="ru-RU" dirty="0"/>
              <a:t>о сказках и их героях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слушание художественных произведений в аудиозаписи;</a:t>
            </a:r>
          </a:p>
          <a:p>
            <a:r>
              <a:rPr lang="ru-RU" dirty="0" smtClean="0"/>
              <a:t>разучивание </a:t>
            </a:r>
            <a:r>
              <a:rPr lang="ru-RU" dirty="0"/>
              <a:t>присказок, стихов о сказочных героях;</a:t>
            </a:r>
          </a:p>
          <a:p>
            <a:r>
              <a:rPr lang="ru-RU" dirty="0" smtClean="0"/>
              <a:t>подбор </a:t>
            </a:r>
            <a:r>
              <a:rPr lang="ru-RU" dirty="0"/>
              <a:t>дидактических игр: «Собери сказку из частей», «Выложи по порядку», «Какого отрывка не хватает? », «Кто тут лишний? », «Из </a:t>
            </a:r>
            <a:r>
              <a:rPr lang="ru-RU" dirty="0" smtClean="0"/>
              <a:t>какой сказки</a:t>
            </a:r>
            <a:r>
              <a:rPr lang="en-US" dirty="0" smtClean="0"/>
              <a:t> 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57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3153368" cy="2214578"/>
          </a:xfrm>
        </p:spPr>
      </p:pic>
      <p:pic>
        <p:nvPicPr>
          <p:cNvPr id="1026" name="Picture 2" descr="F:\DSCN57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357562"/>
            <a:ext cx="3003966" cy="2071701"/>
          </a:xfrm>
          <a:prstGeom prst="rect">
            <a:avLst/>
          </a:prstGeom>
          <a:noFill/>
        </p:spPr>
      </p:pic>
      <p:pic>
        <p:nvPicPr>
          <p:cNvPr id="1027" name="Picture 3" descr="F:\DSCN5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214686"/>
            <a:ext cx="3269721" cy="2500330"/>
          </a:xfrm>
          <a:prstGeom prst="rect">
            <a:avLst/>
          </a:prstGeom>
          <a:noFill/>
        </p:spPr>
      </p:pic>
      <p:pic>
        <p:nvPicPr>
          <p:cNvPr id="1028" name="Picture 4" descr="F:\DSCN58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57166"/>
            <a:ext cx="2985400" cy="23574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2643182"/>
            <a:ext cx="5252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Аппликация «Колобок», «Лягушка»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5929330"/>
            <a:ext cx="2854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 «Репка»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</TotalTime>
  <Words>638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Проект «В гостях у сказки «Теремок» (средняя  группа) </vt:lpstr>
      <vt:lpstr>Слайд 2</vt:lpstr>
      <vt:lpstr>Проблема: отсутствие интереса у детей к художественной литературе</vt:lpstr>
      <vt:lpstr>Цель проекта:</vt:lpstr>
      <vt:lpstr>Актуальность.</vt:lpstr>
      <vt:lpstr>Задачи проекта:</vt:lpstr>
      <vt:lpstr>Предполагаемый результат:</vt:lpstr>
      <vt:lpstr>Выполнение проекта. В работе с детьми:</vt:lpstr>
      <vt:lpstr>Слайд 9</vt:lpstr>
      <vt:lpstr>Слайд 10</vt:lpstr>
      <vt:lpstr>Слайд 11</vt:lpstr>
      <vt:lpstr>Слайд 12</vt:lpstr>
      <vt:lpstr>В работе с родителями:</vt:lpstr>
      <vt:lpstr>Работа по совместной деятельности родителей и детей:</vt:lpstr>
      <vt:lpstr>Слайд 15</vt:lpstr>
      <vt:lpstr>Слайд 16</vt:lpstr>
      <vt:lpstr>Результат проекта: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 гостях у сказки «Теремок» (вторая младшая группа) </dc:title>
  <dc:creator>Мама</dc:creator>
  <cp:lastModifiedBy>user</cp:lastModifiedBy>
  <cp:revision>19</cp:revision>
  <dcterms:created xsi:type="dcterms:W3CDTF">2015-09-29T09:58:43Z</dcterms:created>
  <dcterms:modified xsi:type="dcterms:W3CDTF">2017-02-08T17:53:55Z</dcterms:modified>
</cp:coreProperties>
</file>